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2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63" r:id="rId6"/>
    <p:sldId id="259" r:id="rId7"/>
    <p:sldId id="269" r:id="rId8"/>
    <p:sldId id="262" r:id="rId9"/>
    <p:sldId id="260" r:id="rId10"/>
    <p:sldId id="265" r:id="rId11"/>
    <p:sldId id="267" r:id="rId12"/>
    <p:sldId id="268" r:id="rId13"/>
    <p:sldId id="266" r:id="rId1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3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798" y="-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3D6B-25E6-4AFB-A7A5-4073707BF797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8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3D6B-25E6-4AFB-A7A5-4073707BF797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4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3D6B-25E6-4AFB-A7A5-4073707BF797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15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3D6B-25E6-4AFB-A7A5-4073707BF797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0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3D6B-25E6-4AFB-A7A5-4073707BF797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1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3D6B-25E6-4AFB-A7A5-4073707BF797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81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3D6B-25E6-4AFB-A7A5-4073707BF797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93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3D6B-25E6-4AFB-A7A5-4073707BF797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0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3D6B-25E6-4AFB-A7A5-4073707BF797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3D6B-25E6-4AFB-A7A5-4073707BF797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3D6B-25E6-4AFB-A7A5-4073707BF797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56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B3D6B-25E6-4AFB-A7A5-4073707BF797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31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" y="1385"/>
            <a:ext cx="9143708" cy="51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0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20525"/>
            <a:ext cx="9144000" cy="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9512" y="267494"/>
            <a:ext cx="3324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88398A"/>
                </a:solidFill>
                <a:latin typeface="Arial Narrow" pitchFamily="34" charset="0"/>
              </a:rPr>
              <a:t>Algunos</a:t>
            </a:r>
            <a:r>
              <a:rPr lang="en-US" sz="3200" b="1" dirty="0" smtClean="0">
                <a:solidFill>
                  <a:srgbClr val="88398A"/>
                </a:solidFill>
                <a:latin typeface="Arial Narrow" pitchFamily="34" charset="0"/>
              </a:rPr>
              <a:t> </a:t>
            </a:r>
            <a:r>
              <a:rPr lang="en-US" sz="3200" b="1" dirty="0" err="1" smtClean="0">
                <a:solidFill>
                  <a:srgbClr val="88398A"/>
                </a:solidFill>
                <a:latin typeface="Arial Narrow" pitchFamily="34" charset="0"/>
              </a:rPr>
              <a:t>resultados</a:t>
            </a:r>
            <a:endParaRPr lang="en-US" sz="3200" b="1" dirty="0">
              <a:solidFill>
                <a:srgbClr val="88398A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12154" y="987574"/>
            <a:ext cx="3319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Viento</a:t>
            </a:r>
            <a:r>
              <a:rPr lang="en-US" dirty="0" smtClean="0"/>
              <a:t> radial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Viento</a:t>
            </a:r>
            <a:r>
              <a:rPr lang="en-US" dirty="0" smtClean="0">
                <a:sym typeface="Wingdings" pitchFamily="2" charset="2"/>
              </a:rPr>
              <a:t> horizontal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600" y="1563638"/>
            <a:ext cx="5139388" cy="3003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66" y="1707654"/>
            <a:ext cx="3737104" cy="230425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259632" y="3291830"/>
            <a:ext cx="288032" cy="36004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763688" y="2643758"/>
            <a:ext cx="288032" cy="360040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1621" y="4478116"/>
            <a:ext cx="2185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Viento</a:t>
            </a:r>
            <a:r>
              <a:rPr lang="en-US" sz="1400" dirty="0" smtClean="0"/>
              <a:t> del </a:t>
            </a:r>
            <a:r>
              <a:rPr lang="en-US" sz="1400" dirty="0" err="1" smtClean="0"/>
              <a:t>sur</a:t>
            </a:r>
            <a:r>
              <a:rPr lang="en-US" sz="1400" dirty="0" smtClean="0"/>
              <a:t> </a:t>
            </a:r>
            <a:r>
              <a:rPr lang="en-US" sz="1400" dirty="0" err="1" smtClean="0"/>
              <a:t>oeste</a:t>
            </a:r>
            <a:endParaRPr lang="en-US" sz="1400" dirty="0" smtClean="0"/>
          </a:p>
          <a:p>
            <a:r>
              <a:rPr lang="en-US" sz="1400" dirty="0" err="1" smtClean="0"/>
              <a:t>Máximo</a:t>
            </a:r>
            <a:r>
              <a:rPr lang="en-US" sz="1400" dirty="0" smtClean="0"/>
              <a:t> </a:t>
            </a:r>
            <a:r>
              <a:rPr lang="en-US" sz="1400" dirty="0" err="1" smtClean="0"/>
              <a:t>cerca</a:t>
            </a:r>
            <a:r>
              <a:rPr lang="en-US" sz="1400" dirty="0" smtClean="0"/>
              <a:t> de </a:t>
            </a:r>
            <a:r>
              <a:rPr lang="en-US" sz="1400" dirty="0" err="1" smtClean="0"/>
              <a:t>superficie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348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20525"/>
            <a:ext cx="9144000" cy="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666561"/>
            <a:ext cx="4823865" cy="3445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1" y="305145"/>
            <a:ext cx="1863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Magnitud</a:t>
            </a:r>
            <a:r>
              <a:rPr lang="en-US" sz="1600" dirty="0" smtClean="0"/>
              <a:t> del </a:t>
            </a:r>
            <a:r>
              <a:rPr lang="en-US" sz="1600" dirty="0" err="1" smtClean="0"/>
              <a:t>viento</a:t>
            </a:r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5148064" y="3939902"/>
            <a:ext cx="707466" cy="576064"/>
          </a:xfrm>
          <a:prstGeom prst="ellipse">
            <a:avLst/>
          </a:prstGeom>
          <a:noFill/>
          <a:ln>
            <a:solidFill>
              <a:srgbClr val="883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907" y="671848"/>
            <a:ext cx="8856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ggplot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(vad_14_240,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date_time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ht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)) + 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geom_contour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(z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spd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color = ..level..),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binwidth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= 1) +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scale_color_distiller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(name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Velocidad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", type = 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seq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", palette = 8, direction = 1) + 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geom_point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(data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subset(vad_14_240,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rmse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&gt; 0.5),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(size 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rmse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), shape = 1, color = "black") +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geom_point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(data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subset(vad_14_240, rmse2 &gt; 0.5),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(size = rmse2), shape = 4, color = "grey25") +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ylim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(c(0,2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)) + 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xlab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Tiempo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") + 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ylab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Altura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(km)") + 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theme_minimal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9388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20525"/>
            <a:ext cx="9144000" cy="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199" y="1563638"/>
            <a:ext cx="4823281" cy="344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1" y="305145"/>
            <a:ext cx="18384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Dirección</a:t>
            </a:r>
            <a:r>
              <a:rPr lang="en-US" sz="1600" dirty="0" smtClean="0"/>
              <a:t> del </a:t>
            </a:r>
            <a:r>
              <a:rPr lang="en-US" sz="1600" dirty="0" err="1" smtClean="0"/>
              <a:t>viento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69907" y="671848"/>
            <a:ext cx="88569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ggplot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(subset(vad_14_240, minute(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date_time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 == 0),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date_time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ht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)) + 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geom_arrow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(mag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spd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angle = di, color 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spd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)) +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geom_point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(data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subset(temp,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rmse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&gt; 0.5),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(size 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rmse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), shape = 1, color = "black") +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geom_point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(data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subset(temp, rmse2 &gt; 0.5),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(size = rmse2), shape = 4, color = "grey25") +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scale_size_continuous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(range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c(0, 5), guide = "none") +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scale_color_distiller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(palette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"Oranges", name="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Velocidad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", direction = 1) +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xlab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Tiempo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hora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UTC)") +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ylab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Altura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(km)") +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scale_x_datetime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date_breaks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"2 hour",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date_labels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= "%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H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z") +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ylim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(c(0,2)) + 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theme_minimal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296321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20525"/>
            <a:ext cx="9144000" cy="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385617" y="1740753"/>
            <a:ext cx="23727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88398A"/>
                </a:solidFill>
                <a:latin typeface="Arial Narrow" pitchFamily="34" charset="0"/>
              </a:rPr>
              <a:t>¡Gracias!</a:t>
            </a:r>
            <a:endParaRPr lang="en-US" sz="4800" b="1" dirty="0">
              <a:solidFill>
                <a:srgbClr val="88398A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0881" y="3579862"/>
            <a:ext cx="402289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+mj-lt"/>
              </a:rPr>
              <a:t>paobcorrales@gmail.com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+mj-lt"/>
              </a:rPr>
              <a:t>github.com/</a:t>
            </a:r>
            <a:r>
              <a:rPr lang="en-US" dirty="0" err="1" smtClean="0">
                <a:latin typeface="+mj-lt"/>
              </a:rPr>
              <a:t>paocorrales</a:t>
            </a:r>
            <a:r>
              <a:rPr lang="en-US" dirty="0" smtClean="0">
                <a:latin typeface="+mj-lt"/>
              </a:rPr>
              <a:t>/</a:t>
            </a:r>
            <a:r>
              <a:rPr lang="en-US" dirty="0" err="1" smtClean="0">
                <a:latin typeface="+mj-lt"/>
              </a:rPr>
              <a:t>Charla_R</a:t>
            </a:r>
            <a:r>
              <a:rPr lang="en-US" dirty="0" smtClean="0">
                <a:latin typeface="+mj-lt"/>
              </a:rPr>
              <a:t>-Ladies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+mj-lt"/>
              </a:rPr>
              <a:t>@</a:t>
            </a:r>
            <a:r>
              <a:rPr lang="en-US" dirty="0" err="1">
                <a:latin typeface="+mj-lt"/>
              </a:rPr>
              <a:t>paobcorrales</a:t>
            </a:r>
            <a:endParaRPr lang="en-US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" r="9023"/>
          <a:stretch/>
        </p:blipFill>
        <p:spPr>
          <a:xfrm>
            <a:off x="275844" y="3759910"/>
            <a:ext cx="243953" cy="25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7" y="4556565"/>
            <a:ext cx="234000" cy="23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0" y="4155926"/>
            <a:ext cx="241200" cy="2412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24998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0" y="20525"/>
            <a:ext cx="9144000" cy="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9512" y="267494"/>
            <a:ext cx="1515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88398A"/>
                </a:solidFill>
                <a:latin typeface="Arial Narrow" pitchFamily="34" charset="0"/>
              </a:rPr>
              <a:t>Radares</a:t>
            </a:r>
            <a:endParaRPr lang="en-US" sz="3200" b="1" dirty="0">
              <a:solidFill>
                <a:srgbClr val="88398A"/>
              </a:solidFill>
              <a:latin typeface="Arial Narrow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51270"/>
            <a:ext cx="6096000" cy="3619500"/>
          </a:xfrm>
          <a:prstGeom prst="rect">
            <a:avLst/>
          </a:prstGeom>
        </p:spPr>
      </p:pic>
      <p:pic>
        <p:nvPicPr>
          <p:cNvPr id="9" name="Picture 2" descr="Z:\home\pao\Documents\Radar_Scanning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82" y="852269"/>
            <a:ext cx="7142226" cy="401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78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54955" y="2309155"/>
            <a:ext cx="2232248" cy="1224136"/>
            <a:chOff x="1043608" y="699542"/>
            <a:chExt cx="2232248" cy="1224136"/>
          </a:xfrm>
        </p:grpSpPr>
        <p:sp>
          <p:nvSpPr>
            <p:cNvPr id="4" name="Rectangle 3"/>
            <p:cNvSpPr/>
            <p:nvPr/>
          </p:nvSpPr>
          <p:spPr>
            <a:xfrm>
              <a:off x="1043608" y="699542"/>
              <a:ext cx="2232248" cy="1224136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43608" y="1140882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480 x 4327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254707" y="1923678"/>
            <a:ext cx="2232248" cy="369332"/>
            <a:chOff x="1254707" y="1923678"/>
            <a:chExt cx="2232248" cy="369332"/>
          </a:xfrm>
        </p:grpSpPr>
        <p:sp>
          <p:nvSpPr>
            <p:cNvPr id="8" name="Rectangle 7"/>
            <p:cNvSpPr/>
            <p:nvPr/>
          </p:nvSpPr>
          <p:spPr>
            <a:xfrm>
              <a:off x="1254955" y="2018746"/>
              <a:ext cx="2232000" cy="21600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54707" y="1923678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azimut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18230" y="2309155"/>
            <a:ext cx="461665" cy="1224136"/>
            <a:chOff x="818230" y="2309155"/>
            <a:chExt cx="461665" cy="1224136"/>
          </a:xfrm>
        </p:grpSpPr>
        <p:sp>
          <p:nvSpPr>
            <p:cNvPr id="7" name="Rectangle 6"/>
            <p:cNvSpPr/>
            <p:nvPr/>
          </p:nvSpPr>
          <p:spPr>
            <a:xfrm>
              <a:off x="966923" y="2309155"/>
              <a:ext cx="216024" cy="12241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8230" y="2309155"/>
              <a:ext cx="461665" cy="122413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dirty="0" err="1" smtClean="0"/>
                <a:t>rango</a:t>
              </a:r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076056" y="164269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zimut =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156176" y="1733297"/>
            <a:ext cx="2232000" cy="2520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156176" y="2563378"/>
            <a:ext cx="1548172" cy="25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6176" y="3359204"/>
            <a:ext cx="2232000" cy="2520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6583" y="167463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=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48064" y="249045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rango</a:t>
            </a:r>
            <a:r>
              <a:rPr lang="en-US" dirty="0" smtClean="0"/>
              <a:t> =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8024" y="3282538"/>
            <a:ext cx="138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</a:t>
            </a:r>
            <a:r>
              <a:rPr lang="en-US" dirty="0" err="1" smtClean="0"/>
              <a:t>levación</a:t>
            </a:r>
            <a:r>
              <a:rPr lang="en-US" dirty="0" smtClean="0"/>
              <a:t> =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55928" y="167521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4327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55928" y="329183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4327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55928" y="2490450"/>
            <a:ext cx="1548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480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83567" y="3966152"/>
            <a:ext cx="3188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matriz</a:t>
            </a:r>
            <a:r>
              <a:rPr lang="en-US" dirty="0" smtClean="0"/>
              <a:t> de 480 x 4327 </a:t>
            </a:r>
            <a:r>
              <a:rPr lang="en-US" dirty="0" err="1" smtClean="0"/>
              <a:t>elementos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0" y="20525"/>
            <a:ext cx="9144000" cy="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79512" y="267494"/>
            <a:ext cx="1120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88398A"/>
                </a:solidFill>
                <a:latin typeface="Arial Narrow" pitchFamily="34" charset="0"/>
              </a:rPr>
              <a:t>Datos</a:t>
            </a:r>
            <a:endParaRPr lang="en-US" sz="3200" b="1" dirty="0">
              <a:solidFill>
                <a:srgbClr val="88398A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39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  <p:bldP spid="15" grpId="0"/>
      <p:bldP spid="18" grpId="0"/>
      <p:bldP spid="19" grpId="0"/>
      <p:bldP spid="20" grpId="0"/>
      <p:bldP spid="21" grpId="0"/>
      <p:bldP spid="22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88224" y="1125616"/>
            <a:ext cx="2232248" cy="3390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9941" y="1548356"/>
            <a:ext cx="2232248" cy="122413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69693" y="1162879"/>
            <a:ext cx="2232248" cy="369332"/>
            <a:chOff x="1254707" y="1923678"/>
            <a:chExt cx="2232248" cy="369332"/>
          </a:xfrm>
        </p:grpSpPr>
        <p:sp>
          <p:nvSpPr>
            <p:cNvPr id="9" name="Rectangle 8"/>
            <p:cNvSpPr/>
            <p:nvPr/>
          </p:nvSpPr>
          <p:spPr>
            <a:xfrm>
              <a:off x="1254955" y="2018746"/>
              <a:ext cx="2232000" cy="21600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54707" y="1923678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azimut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33216" y="1548356"/>
            <a:ext cx="461665" cy="1224136"/>
            <a:chOff x="818230" y="2309155"/>
            <a:chExt cx="461665" cy="1224136"/>
          </a:xfrm>
        </p:grpSpPr>
        <p:sp>
          <p:nvSpPr>
            <p:cNvPr id="12" name="Rectangle 11"/>
            <p:cNvSpPr/>
            <p:nvPr/>
          </p:nvSpPr>
          <p:spPr>
            <a:xfrm>
              <a:off x="966923" y="2309155"/>
              <a:ext cx="216024" cy="12241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8230" y="2309155"/>
              <a:ext cx="461665" cy="122413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dirty="0" err="1" smtClean="0"/>
                <a:t>rango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-18431" y="91383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=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69693" y="1548356"/>
            <a:ext cx="216024" cy="12241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08304" y="1354924"/>
            <a:ext cx="216024" cy="12241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30105" y="1548356"/>
            <a:ext cx="216024" cy="12241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69693" y="1257947"/>
            <a:ext cx="216024" cy="2160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920372" y="1359632"/>
            <a:ext cx="216024" cy="2160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920372" y="1715240"/>
            <a:ext cx="216024" cy="2160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920372" y="2075280"/>
            <a:ext cx="216024" cy="2160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920372" y="2384727"/>
            <a:ext cx="216024" cy="2160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81909" y="1548356"/>
            <a:ext cx="21602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732240" y="1352425"/>
            <a:ext cx="21602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94881" y="3503707"/>
            <a:ext cx="2232000" cy="2520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94633" y="343633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elevación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94881" y="3503707"/>
            <a:ext cx="235224" cy="252000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460079" y="1359632"/>
            <a:ext cx="216000" cy="216000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464792" y="1715240"/>
            <a:ext cx="216000" cy="216000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464792" y="2075256"/>
            <a:ext cx="216000" cy="216000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60432" y="2397976"/>
            <a:ext cx="216000" cy="216000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303591" y="2728961"/>
            <a:ext cx="216024" cy="12241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915659" y="2733669"/>
            <a:ext cx="216024" cy="2160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915659" y="3087600"/>
            <a:ext cx="216024" cy="2160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915659" y="3449293"/>
            <a:ext cx="216024" cy="2160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915659" y="3758764"/>
            <a:ext cx="216024" cy="2160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727527" y="2726462"/>
            <a:ext cx="21602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464792" y="2728961"/>
            <a:ext cx="216000" cy="216000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460079" y="3083368"/>
            <a:ext cx="216000" cy="216000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460079" y="3449293"/>
            <a:ext cx="216000" cy="216000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464792" y="3772013"/>
            <a:ext cx="216000" cy="216000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930105" y="1257947"/>
            <a:ext cx="216024" cy="2160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995959" y="3503707"/>
            <a:ext cx="235224" cy="252000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38744" y="19915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265473" y="17798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72063" y="19915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260760" y="3096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6862" y="1190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885717" y="1190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3659" y="34316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944071" y="34501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72828" y="1282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872828" y="16339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877541" y="19985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865915" y="26570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78870" y="2321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865915" y="30067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865915" y="33726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865915" y="369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424149" y="1283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424149" y="16341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8428862" y="1998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8417236" y="2657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430191" y="2321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8417236" y="3006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417236" y="33728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417236" y="36955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31840" y="1283192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itchFamily="49" charset="0"/>
                <a:cs typeface="Consolas" pitchFamily="49" charset="0"/>
              </a:rPr>
              <a:t>vol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&lt;- melt(V, value.name = "V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")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31840" y="1735095"/>
            <a:ext cx="3407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vol$elevacion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&lt;- rep(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elevacion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	 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     each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length(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rango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224062" y="696900"/>
            <a:ext cx="62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vol</a:t>
            </a:r>
            <a:r>
              <a:rPr lang="en-US" dirty="0" smtClean="0"/>
              <a:t> =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538892" y="1093698"/>
            <a:ext cx="2425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 </a:t>
            </a:r>
            <a:r>
              <a:rPr lang="en-US" sz="1050" dirty="0" err="1" smtClean="0"/>
              <a:t>Rango</a:t>
            </a:r>
            <a:r>
              <a:rPr lang="en-US" sz="1050" dirty="0" smtClean="0"/>
              <a:t>            V            </a:t>
            </a:r>
            <a:r>
              <a:rPr lang="en-US" sz="1050" dirty="0" err="1" smtClean="0"/>
              <a:t>azimut</a:t>
            </a:r>
            <a:r>
              <a:rPr lang="en-US" sz="1050" dirty="0" smtClean="0"/>
              <a:t>   </a:t>
            </a:r>
            <a:r>
              <a:rPr lang="en-US" sz="1050" dirty="0" err="1" smtClean="0"/>
              <a:t>elevacion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6660232" y="4100175"/>
            <a:ext cx="461665" cy="251031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224062" y="4719452"/>
            <a:ext cx="2919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nsolas" pitchFamily="49" charset="0"/>
                <a:cs typeface="Consolas" pitchFamily="49" charset="0"/>
              </a:rPr>
              <a:t>Total = 2.076.960 </a:t>
            </a: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observaciones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0" y="20525"/>
            <a:ext cx="9144000" cy="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79512" y="267494"/>
            <a:ext cx="1795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88398A"/>
                </a:solidFill>
                <a:latin typeface="Arial Narrow" pitchFamily="34" charset="0"/>
              </a:rPr>
              <a:t>dataframe</a:t>
            </a:r>
            <a:endParaRPr lang="en-US" sz="3200" b="1" dirty="0">
              <a:solidFill>
                <a:srgbClr val="88398A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6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3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5" grpId="0"/>
      <p:bldP spid="68" grpId="0"/>
      <p:bldP spid="69" grpId="0"/>
      <p:bldP spid="70" grpId="0"/>
      <p:bldP spid="7" grpId="0"/>
      <p:bldP spid="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20525"/>
            <a:ext cx="9144000" cy="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9512" y="267494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88398A"/>
                </a:solidFill>
                <a:latin typeface="Arial Narrow" pitchFamily="34" charset="0"/>
              </a:rPr>
              <a:t>Gráficos</a:t>
            </a:r>
            <a:endParaRPr lang="en-US" sz="3200" b="1" dirty="0">
              <a:solidFill>
                <a:srgbClr val="88398A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34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915934"/>
            <a:ext cx="5371490" cy="331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528" y="1203598"/>
            <a:ext cx="36724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ggplot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subset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vol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elevacion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==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[3] &amp; !is.na(V)), </a:t>
            </a:r>
            <a:r>
              <a:rPr lang="en-US" sz="1200" dirty="0" err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azimut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rango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/1000))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geom_tile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fill = V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scale_fill_gradient2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(low = muted("blue"), high = muted("red"))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scale_x_continuous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(name = NULL, labels = NULL, breaks 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seq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(0, 359, 90))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ylab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Distancia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al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centro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(Km)")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labs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(title = "INTA Paraná 2016-01-14 06:00:05 Z", subtitle = 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Elevación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1.3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grados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#</a:t>
            </a:r>
            <a:r>
              <a:rPr lang="en-US" sz="1200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coord_polar</a:t>
            </a:r>
            <a:r>
              <a:rPr lang="en-US" sz="12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()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theme_minimal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20525"/>
            <a:ext cx="9144000" cy="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48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51" y="483998"/>
            <a:ext cx="5947201" cy="424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528" y="1203598"/>
            <a:ext cx="36724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ggplot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subset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vol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elevacion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==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[3] &amp; !is.na(V)), </a:t>
            </a:r>
            <a:r>
              <a:rPr lang="en-US" sz="1200" dirty="0" err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azimut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rango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/1000))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geom_tile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fill = V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scale_fill_gradient2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(low = muted("blue"), high = muted("red"))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scale_x_continuous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(name = NULL, labels = NULL, breaks 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seq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(0, 359, 90))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ylab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Distancia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al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centro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(Km)")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labs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(title = "INTA Paraná 2016-01-14 06:00:05 Z", subtitle = 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Elevación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1.3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grados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coord_polar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theme_minimal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20525"/>
            <a:ext cx="9144000" cy="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40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51" y="483990"/>
            <a:ext cx="5947201" cy="4248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20525"/>
            <a:ext cx="9144000" cy="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3528" y="1180946"/>
            <a:ext cx="36724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ggplot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subset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vol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elevacion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==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[3] &amp; !is.na(V)), </a:t>
            </a:r>
            <a:r>
              <a:rPr lang="en-US" sz="1200" dirty="0" err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azimut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rango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/1000))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geom_point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color = V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size 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rango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scale_color_gradient2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(low = muted("blue"), high = muted("red"))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scale_size_area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max_size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0.1)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scale_x_continuous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(name = NULL, labels = NULL, breaks 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seq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(0, 359, 90))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guides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(size = "none")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ylab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Distancia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al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centro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(Km)")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labs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(title = "INTA Paraná 2016-01-14 06:00:05 Z", subtitle = 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Elevación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1.3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grados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coord_polar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theme_minimal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3846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51" y="483990"/>
            <a:ext cx="5947201" cy="424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528" y="1180946"/>
            <a:ext cx="36724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ggplot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subset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vol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elevacion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==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[3] &amp; !is.na(V)), </a:t>
            </a:r>
            <a:r>
              <a:rPr lang="en-US" sz="1200" dirty="0" err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azimut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rango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/1000))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geom_point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color = V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size 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rango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scale_color_gradient2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(low = muted("blue"), high = muted("red"))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#</a:t>
            </a:r>
            <a:r>
              <a:rPr lang="en-US" sz="1200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scale_size_area</a:t>
            </a:r>
            <a:r>
              <a:rPr lang="en-US" sz="12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max_size</a:t>
            </a:r>
            <a:r>
              <a:rPr lang="en-US" sz="12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= 0.1)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scale_x_continuous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(name = NULL, labels = NULL, breaks 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seq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(0, 359, 90))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guides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(size = "none")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ylab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Distancia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al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centro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(Km)")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labs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(title = "INTA Paraná 2016-01-14 06:00:05 Z", subtitle = 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Elevación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1.3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grados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coord_polar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theme_minimal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20525"/>
            <a:ext cx="9144000" cy="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89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725</Words>
  <Application>Microsoft Office PowerPoint</Application>
  <PresentationFormat>On-screen Show (16:9)</PresentationFormat>
  <Paragraphs>115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</dc:creator>
  <cp:lastModifiedBy>pao</cp:lastModifiedBy>
  <cp:revision>27</cp:revision>
  <dcterms:created xsi:type="dcterms:W3CDTF">2017-06-23T15:29:53Z</dcterms:created>
  <dcterms:modified xsi:type="dcterms:W3CDTF">2017-06-30T13:15:27Z</dcterms:modified>
</cp:coreProperties>
</file>